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51" r:id="rId29"/>
    <p:sldId id="429" r:id="rId30"/>
    <p:sldId id="452" r:id="rId31"/>
    <p:sldId id="453" r:id="rId32"/>
    <p:sldId id="461" r:id="rId33"/>
    <p:sldId id="460" r:id="rId34"/>
    <p:sldId id="462" r:id="rId35"/>
    <p:sldId id="454" r:id="rId36"/>
    <p:sldId id="455" r:id="rId37"/>
    <p:sldId id="456" r:id="rId38"/>
    <p:sldId id="457" r:id="rId39"/>
    <p:sldId id="45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5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8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Range-based for loop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History of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0" y="6488668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C++, but with automatic memory management.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and 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5529302" y="929315"/>
            <a:ext cx="2816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10709-B6B7-214B-9E0E-C3C040B3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564"/>
            <a:ext cx="1660068" cy="53054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Compile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2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282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6481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Preprocessing and compilation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Exercise: 5%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50%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40%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8046</TotalTime>
  <Words>1654</Words>
  <Application>Microsoft Macintosh PowerPoint</Application>
  <PresentationFormat>宽屏</PresentationFormat>
  <Paragraphs>293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History of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Advantages of C/C++</vt:lpstr>
      <vt:lpstr>But...</vt:lpstr>
      <vt:lpstr>Similar languages</vt:lpstr>
      <vt:lpstr>Another example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Why the examples have no GUI?</vt:lpstr>
      <vt:lpstr>Command line arguments</vt:lpstr>
      <vt:lpstr>Command line arguments</vt:lpstr>
      <vt:lpstr>But</vt:lpstr>
      <vt:lpstr>Preprocessor</vt:lpstr>
      <vt:lpstr>Preprocessor</vt:lpstr>
      <vt:lpstr>Preprocessing and compilation</vt:lpstr>
      <vt:lpstr>Simple Output and Input</vt:lpstr>
      <vt:lpstr>C++ Style Output</vt:lpstr>
      <vt:lpstr>C++ Style Input</vt:lpstr>
      <vt:lpstr>C Style Output</vt:lpstr>
      <vt:lpstr>C Style Input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156</cp:revision>
  <dcterms:created xsi:type="dcterms:W3CDTF">2020-09-05T08:11:12Z</dcterms:created>
  <dcterms:modified xsi:type="dcterms:W3CDTF">2021-09-01T08:18:44Z</dcterms:modified>
  <cp:category/>
</cp:coreProperties>
</file>